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4"/>
  </p:sldMasterIdLst>
  <p:notesMasterIdLst>
    <p:notesMasterId r:id="rId8"/>
  </p:notesMasterIdLst>
  <p:handoutMasterIdLst>
    <p:handoutMasterId r:id="rId9"/>
  </p:handoutMasterIdLst>
  <p:sldIdLst>
    <p:sldId id="2118" r:id="rId5"/>
    <p:sldId id="2120" r:id="rId6"/>
    <p:sldId id="2119" r:id="rId7"/>
  </p:sldIdLst>
  <p:sldSz cx="12192000" cy="6858000"/>
  <p:notesSz cx="6858000" cy="9144000"/>
  <p:defaultTextStyle>
    <a:defPPr>
      <a:defRPr lang="en-US"/>
    </a:defPPr>
    <a:lvl1pPr marL="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79ADC"/>
    <a:srgbClr val="EF7544"/>
    <a:srgbClr val="FF671B"/>
    <a:srgbClr val="1F6093"/>
    <a:srgbClr val="00AAF0"/>
    <a:srgbClr val="1B9ADD"/>
    <a:srgbClr val="4B5050"/>
    <a:srgbClr val="041B31"/>
    <a:srgbClr val="2750F0"/>
    <a:srgbClr val="19D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DA8565-7CA5-48B8-9CDA-EBC0E4B5C9FF}" v="27" dt="2024-01-12T14:54:54.972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31"/>
    <p:restoredTop sz="96327"/>
  </p:normalViewPr>
  <p:slideViewPr>
    <p:cSldViewPr snapToGrid="0">
      <p:cViewPr varScale="1">
        <p:scale>
          <a:sx n="111" d="100"/>
          <a:sy n="111" d="100"/>
        </p:scale>
        <p:origin x="132" y="498"/>
      </p:cViewPr>
      <p:guideLst>
        <p:guide orient="horz" pos="4320"/>
        <p:guide pos="76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2AB10-306E-2B4F-83F7-A43C3DB66640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0F48F-EA91-B243-9F32-066846B803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18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1pPr>
    <a:lvl2pPr marL="457109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2pPr>
    <a:lvl3pPr marL="914217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3pPr>
    <a:lvl4pPr marL="1371326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4pPr>
    <a:lvl5pPr marL="1828434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5pPr>
    <a:lvl6pPr marL="2285543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19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1888999-9356-1B44-8BFC-C827CDB680CD}"/>
              </a:ext>
            </a:extLst>
          </p:cNvPr>
          <p:cNvSpPr/>
          <p:nvPr userDrawn="1"/>
        </p:nvSpPr>
        <p:spPr>
          <a:xfrm>
            <a:off x="-989523" y="967153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9D049B5-344E-3946-9D92-0E6D3E9A7908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18473F-A264-B745-B9EF-AED3661C3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A7C0AC-C926-8A41-B335-961DBDD69E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30268-5583-6349-81C9-2F2F8DD0F2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046D452-F9C2-8344-8F72-8FC293550F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A275-254E-6346-B053-A6E5F000FB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0BB99-BE1A-0D43-9492-CDDF98573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3508" y="6356350"/>
            <a:ext cx="5802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CAD20-5CFD-2445-A987-AA5ED324F3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93DB25-6C27-E14D-A948-1BD518F075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02D48C-0AF9-564E-8DD8-A13FFF68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13D70AF-4CDA-5E4A-952D-C876423C0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1B1FDA-696C-384E-9B38-39EBBBFE1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DB2A15-80EF-4541-BDCA-B92B31EB56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2AAC1FA1-98D7-5C27-33E9-91A3FCEC0F83}"/>
              </a:ext>
            </a:extLst>
          </p:cNvPr>
          <p:cNvSpPr txBox="1"/>
          <p:nvPr userDrawn="1"/>
        </p:nvSpPr>
        <p:spPr>
          <a:xfrm>
            <a:off x="8987247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5C3D39-8B60-A45E-6D4D-1876C701336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9395" y="5906841"/>
            <a:ext cx="7366960" cy="118369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B56FC-BD03-CE4F-9C52-95A954D0D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493CF-B4D7-004A-A4CC-DE6EF1F02F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4C9875-51ED-894C-ABA1-EC025CC5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8899C0-BEDF-C44E-9DF4-4B36FBF7A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7110527-2A5D-414E-B77B-801E30F8B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2A32F3-9663-DE49-827A-3321961EA3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6">
            <a:extLst>
              <a:ext uri="{FF2B5EF4-FFF2-40B4-BE49-F238E27FC236}">
                <a16:creationId xmlns:a16="http://schemas.microsoft.com/office/drawing/2014/main" id="{AF19D041-B1B9-9FE3-83DB-FAD7445E914F}"/>
              </a:ext>
            </a:extLst>
          </p:cNvPr>
          <p:cNvSpPr txBox="1"/>
          <p:nvPr userDrawn="1"/>
        </p:nvSpPr>
        <p:spPr>
          <a:xfrm>
            <a:off x="8987247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28F3C4-FF70-653D-EBFE-66013CECD5B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9395" y="5906841"/>
            <a:ext cx="7366960" cy="11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91460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28C8C-4887-B34E-AA92-E54FF862B6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D5C2E3-1922-D044-8373-86CE16E52C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7759C00-FE8D-FE4E-96CE-F8CB47BD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38AF0E-9D8D-CF41-8590-74596792F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F793D2B-9CAF-3F4A-AA87-946DEF11E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6BFD83-1505-DC40-9BC3-92E634596E09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87261101-432F-6466-D250-48B9A6C8593C}"/>
              </a:ext>
            </a:extLst>
          </p:cNvPr>
          <p:cNvSpPr txBox="1"/>
          <p:nvPr userDrawn="1"/>
        </p:nvSpPr>
        <p:spPr>
          <a:xfrm>
            <a:off x="8987247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95ED09-DDAE-5A9D-E6A5-3A286F247D3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9395" y="5906841"/>
            <a:ext cx="7366960" cy="11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206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2EC7B57A-67B8-1946-9E5A-6264D8026A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57" name="Title 1">
            <a:extLst>
              <a:ext uri="{FF2B5EF4-FFF2-40B4-BE49-F238E27FC236}">
                <a16:creationId xmlns:a16="http://schemas.microsoft.com/office/drawing/2014/main" id="{4113EAC7-6232-1740-836A-A3517607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DCC15CCB-8046-A54B-BBC5-A8887AC80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83586B3-D91E-F34A-9D99-8050EFDB069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CFAB766B-538E-F598-8900-81008CA84843}"/>
              </a:ext>
            </a:extLst>
          </p:cNvPr>
          <p:cNvSpPr txBox="1"/>
          <p:nvPr userDrawn="1"/>
        </p:nvSpPr>
        <p:spPr>
          <a:xfrm>
            <a:off x="8987247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ECEB34-41A7-69CD-AEC2-440DDF35B1B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9395" y="5906841"/>
            <a:ext cx="7366960" cy="11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0000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3C96F-0848-B14D-9E8E-FB085B5714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311900"/>
            <a:ext cx="3357949" cy="3270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EAD5AE-1A7D-AA4F-8E1D-966C8E2DD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rgbClr val="1B9A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Slide Number Placeholder 8">
            <a:extLst>
              <a:ext uri="{FF2B5EF4-FFF2-40B4-BE49-F238E27FC236}">
                <a16:creationId xmlns:a16="http://schemas.microsoft.com/office/drawing/2014/main" id="{7B688C03-DDF2-EF47-A617-B5FC4516F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192B646-D70B-BE4C-9EF2-45543AF89F1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5019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56">
            <a:extLst>
              <a:ext uri="{FF2B5EF4-FFF2-40B4-BE49-F238E27FC236}">
                <a16:creationId xmlns:a16="http://schemas.microsoft.com/office/drawing/2014/main" id="{DFB9757D-365D-B2E1-65E6-F25D5544F066}"/>
              </a:ext>
            </a:extLst>
          </p:cNvPr>
          <p:cNvSpPr txBox="1"/>
          <p:nvPr userDrawn="1"/>
        </p:nvSpPr>
        <p:spPr>
          <a:xfrm>
            <a:off x="7963838" y="6300213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#InformaciónParaLaAcción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49D806C-4307-37D6-CEBD-E03677ED6B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9392" y="5910112"/>
            <a:ext cx="7366961" cy="11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468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CB48D925-F66D-5E5E-D4B7-F95DF0DE9107}"/>
              </a:ext>
            </a:extLst>
          </p:cNvPr>
          <p:cNvSpPr txBox="1"/>
          <p:nvPr userDrawn="1"/>
        </p:nvSpPr>
        <p:spPr>
          <a:xfrm>
            <a:off x="8012463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5BDAE8-8F46-9E5B-7A1F-9B97E63975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9395" y="5906841"/>
            <a:ext cx="7366960" cy="11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0879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F609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52DF7F84-781F-E9AE-92A8-8E3525A6BCB4}"/>
              </a:ext>
            </a:extLst>
          </p:cNvPr>
          <p:cNvSpPr txBox="1"/>
          <p:nvPr userDrawn="1"/>
        </p:nvSpPr>
        <p:spPr>
          <a:xfrm>
            <a:off x="8012463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5D5E933-7FE6-C0FC-E2D7-DCB554340F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9395" y="5906841"/>
            <a:ext cx="7366960" cy="11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138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EF7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EF75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A596EE02-33C0-7BE9-105A-805550275A78}"/>
              </a:ext>
            </a:extLst>
          </p:cNvPr>
          <p:cNvSpPr txBox="1"/>
          <p:nvPr userDrawn="1"/>
        </p:nvSpPr>
        <p:spPr>
          <a:xfrm>
            <a:off x="8012463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E756ABB-0731-E0AD-AC30-9A0D7FC7A5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9395" y="5906841"/>
            <a:ext cx="7366960" cy="11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620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2" name="Picture Placeholder 8">
            <a:extLst>
              <a:ext uri="{FF2B5EF4-FFF2-40B4-BE49-F238E27FC236}">
                <a16:creationId xmlns:a16="http://schemas.microsoft.com/office/drawing/2014/main" id="{E2BE452B-1FC5-2D46-B2B1-985578A8F7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6295292" y="1875811"/>
            <a:ext cx="5058508" cy="3997981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B519144D-5FC9-B04F-6A0F-6307E2ADAC6F}"/>
              </a:ext>
            </a:extLst>
          </p:cNvPr>
          <p:cNvSpPr txBox="1"/>
          <p:nvPr userDrawn="1"/>
        </p:nvSpPr>
        <p:spPr>
          <a:xfrm>
            <a:off x="8012463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D036E7-1F20-082F-B993-AAC71592BC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9395" y="5906841"/>
            <a:ext cx="7366960" cy="11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58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3" name="Picture Placeholder 3">
            <a:extLst>
              <a:ext uri="{FF2B5EF4-FFF2-40B4-BE49-F238E27FC236}">
                <a16:creationId xmlns:a16="http://schemas.microsoft.com/office/drawing/2014/main" id="{2A6F3279-487C-0847-9E00-A6531DE44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auto">
          <a:xfrm>
            <a:off x="838201" y="2011947"/>
            <a:ext cx="5181600" cy="392117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A566203D-FABD-0832-BA2B-372572B79392}"/>
              </a:ext>
            </a:extLst>
          </p:cNvPr>
          <p:cNvSpPr txBox="1"/>
          <p:nvPr userDrawn="1"/>
        </p:nvSpPr>
        <p:spPr>
          <a:xfrm>
            <a:off x="8012463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9223B6-9507-12AF-03E8-D5EA4EB6E9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9395" y="5906841"/>
            <a:ext cx="7366960" cy="11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736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DD82197-8DA0-DE4B-BB80-B13F3281AD78}"/>
              </a:ext>
            </a:extLst>
          </p:cNvPr>
          <p:cNvSpPr/>
          <p:nvPr userDrawn="1"/>
        </p:nvSpPr>
        <p:spPr>
          <a:xfrm rot="18742755">
            <a:off x="-2432304" y="2216786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B60181-CC37-8243-AB04-E6460268290B}"/>
              </a:ext>
            </a:extLst>
          </p:cNvPr>
          <p:cNvSpPr/>
          <p:nvPr userDrawn="1"/>
        </p:nvSpPr>
        <p:spPr>
          <a:xfrm>
            <a:off x="-922" y="-51782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68BD64-D346-F347-8524-4121CEB4A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1EAE-6B21-C045-BB53-DA2B7B1E2B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118E099-8656-D142-961D-6F272F3433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5970A28-7CE9-EC49-B063-31FCC37D5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843D3-6123-8F4E-B2E2-2609FE809EDF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B9C7D84-068C-FD4F-AA30-57EAB56781E7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#InformaciónParaLaAcción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F301E2B-3ED1-6D4C-92C3-F8400AF2AC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B08CDEB-E05C-2D47-B892-8F5806880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B5E4657-19E5-0B46-8582-D80542371EC4}"/>
              </a:ext>
            </a:extLst>
          </p:cNvPr>
          <p:cNvSpPr/>
          <p:nvPr userDrawn="1"/>
        </p:nvSpPr>
        <p:spPr>
          <a:xfrm>
            <a:off x="0" y="-1954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A11E7B2-0455-C760-7A32-FE5562468F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9392" y="5910112"/>
            <a:ext cx="7366961" cy="11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444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0763730" y="211873"/>
            <a:ext cx="780788" cy="7917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Calibri Regular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89123D-7EFB-144D-8B68-AB000DB7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63" y="298999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096365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6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00060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4603E8-AB98-FE43-A50A-8D8DF55D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D6BA51-3A05-0049-879C-D2B4C7D42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AEEE757-D5CE-6C43-8BE6-7114068BE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A47FEF-67BC-244F-82A8-54FD34D05191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6">
            <a:extLst>
              <a:ext uri="{FF2B5EF4-FFF2-40B4-BE49-F238E27FC236}">
                <a16:creationId xmlns:a16="http://schemas.microsoft.com/office/drawing/2014/main" id="{D3F1CF57-A6BB-18FA-6921-96A6C0456A66}"/>
              </a:ext>
            </a:extLst>
          </p:cNvPr>
          <p:cNvSpPr txBox="1"/>
          <p:nvPr userDrawn="1"/>
        </p:nvSpPr>
        <p:spPr>
          <a:xfrm>
            <a:off x="8987240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4514057-303E-57A7-1DA0-1668D7E018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9395" y="5906841"/>
            <a:ext cx="7366960" cy="11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1576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6C325-E7BE-9C4D-82CA-CB2200567F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B517E8-0551-6048-A13B-65CBBFE8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59F1A9-4EFC-6C46-97F9-EEE1C442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32363E0-2697-2A45-871D-4042CB685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6D3322-F18B-6547-BFDE-CB689418F2FA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44450531-0D9F-37F8-8D65-1B124916A9FB}"/>
              </a:ext>
            </a:extLst>
          </p:cNvPr>
          <p:cNvSpPr txBox="1"/>
          <p:nvPr userDrawn="1"/>
        </p:nvSpPr>
        <p:spPr>
          <a:xfrm>
            <a:off x="8987240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E6CA5A-188A-2A13-1149-214DCA46C6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9395" y="5906841"/>
            <a:ext cx="7366960" cy="11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8386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609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8B95C-A41C-BA4C-87B2-530E39A173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8566239-F343-2140-A971-F50453DD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FFDE07-E9F6-1743-8B92-82FD02423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9B7315-0BD1-DF45-8D83-6CEB18E90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FFF68A-6DBA-864B-ABE7-F0B184807F5B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C4862A64-EC68-760F-A13B-6676F5649BF9}"/>
              </a:ext>
            </a:extLst>
          </p:cNvPr>
          <p:cNvSpPr txBox="1"/>
          <p:nvPr userDrawn="1"/>
        </p:nvSpPr>
        <p:spPr>
          <a:xfrm>
            <a:off x="8987240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2D4A72-28E6-DF11-72C8-09D021C55B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9395" y="5906841"/>
            <a:ext cx="7366960" cy="11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7285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9A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0CCDC-06FB-E241-952E-B13B2EFD08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5F912A-626C-8948-BA02-175F6952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4CC090-8F46-9F4B-A8D7-339BC2D37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D7E19E0-5FB0-7D4C-BC71-AC6339D31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8F9297-C136-A947-B82B-88BFA5B4BDE7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6">
            <a:extLst>
              <a:ext uri="{FF2B5EF4-FFF2-40B4-BE49-F238E27FC236}">
                <a16:creationId xmlns:a16="http://schemas.microsoft.com/office/drawing/2014/main" id="{32440C60-96B1-0A36-6850-E21B80B948CB}"/>
              </a:ext>
            </a:extLst>
          </p:cNvPr>
          <p:cNvSpPr txBox="1"/>
          <p:nvPr userDrawn="1"/>
        </p:nvSpPr>
        <p:spPr>
          <a:xfrm>
            <a:off x="8987240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F14D0AC-23E9-A1F0-5622-735CDD5ED9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9395" y="5906841"/>
            <a:ext cx="7366960" cy="11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2831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cbook Mockup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0" y="-1"/>
            <a:ext cx="12192000" cy="6951785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8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31631816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 bwMode="auto">
          <a:xfrm>
            <a:off x="0" y="-7526"/>
            <a:ext cx="12192000" cy="686552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6365766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340914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118438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231975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289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128713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521149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3979835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372271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29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A72D120E-3E16-C242-986B-AEEDB19DAC1E}"/>
              </a:ext>
            </a:extLst>
          </p:cNvPr>
          <p:cNvSpPr/>
          <p:nvPr userDrawn="1"/>
        </p:nvSpPr>
        <p:spPr>
          <a:xfrm>
            <a:off x="1757794" y="1936945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76279EF-23C8-E54A-8DA3-25847C8A5D42}"/>
              </a:ext>
            </a:extLst>
          </p:cNvPr>
          <p:cNvSpPr/>
          <p:nvPr userDrawn="1"/>
        </p:nvSpPr>
        <p:spPr>
          <a:xfrm rot="19277991">
            <a:off x="-1026213" y="-2293425"/>
            <a:ext cx="13214420" cy="12904733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9AE579-E25E-DD4B-A341-E89899C62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A49EF-834E-2146-AAD9-32632FFBE5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EA69077-11E1-704C-9742-9EA24B93A8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535AFD1-B119-A043-B2E6-BBA9E6E40C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230CA4-DBA1-6347-93E0-762613AC3136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B6547-316D-F74A-83E7-3B8907639B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1A028F9-457C-014F-BBD8-BDD719150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E29BFDA-FA9A-8849-9230-B9F21DC56955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" name="TextBox 156">
            <a:extLst>
              <a:ext uri="{FF2B5EF4-FFF2-40B4-BE49-F238E27FC236}">
                <a16:creationId xmlns:a16="http://schemas.microsoft.com/office/drawing/2014/main" id="{48A09478-A62D-DC2C-4604-5F6B06D5D8BB}"/>
              </a:ext>
            </a:extLst>
          </p:cNvPr>
          <p:cNvSpPr txBox="1"/>
          <p:nvPr userDrawn="1"/>
        </p:nvSpPr>
        <p:spPr>
          <a:xfrm>
            <a:off x="7963838" y="6300213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#InformaciónParaLaAcción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041839-197C-F641-6CF0-AD78BA4279D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9392" y="5910112"/>
            <a:ext cx="7366961" cy="11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469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07086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375355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4833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454258" y="1669852"/>
            <a:ext cx="4588605" cy="388895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8910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2623792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44"/>
          </p:nvPr>
        </p:nvSpPr>
        <p:spPr>
          <a:xfrm>
            <a:off x="4140225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45"/>
          </p:nvPr>
        </p:nvSpPr>
        <p:spPr>
          <a:xfrm>
            <a:off x="1107359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46"/>
          </p:nvPr>
        </p:nvSpPr>
        <p:spPr>
          <a:xfrm>
            <a:off x="2623792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47"/>
          </p:nvPr>
        </p:nvSpPr>
        <p:spPr>
          <a:xfrm>
            <a:off x="4140225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48"/>
          </p:nvPr>
        </p:nvSpPr>
        <p:spPr>
          <a:xfrm>
            <a:off x="1107359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49"/>
          </p:nvPr>
        </p:nvSpPr>
        <p:spPr>
          <a:xfrm>
            <a:off x="2623792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4140225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107359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863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6858000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0272FAD-DA49-F747-860F-075723A8B6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86B4B0-32BF-FE47-8D0E-EC690B55963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325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3210E5-3DE4-BF49-A9D9-4279D29C26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03579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E6FF112-666E-9845-9D3C-1052E1E7ACA2}"/>
              </a:ext>
            </a:extLst>
          </p:cNvPr>
          <p:cNvSpPr/>
          <p:nvPr userDrawn="1"/>
        </p:nvSpPr>
        <p:spPr>
          <a:xfrm>
            <a:off x="-5642517" y="136525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3D314F6-3613-6B4A-9FB1-3B336846772A}"/>
              </a:ext>
            </a:extLst>
          </p:cNvPr>
          <p:cNvSpPr/>
          <p:nvPr userDrawn="1"/>
        </p:nvSpPr>
        <p:spPr>
          <a:xfrm rot="19940501">
            <a:off x="-9895657" y="-2483021"/>
            <a:ext cx="15417507" cy="14885281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26464-028B-6343-8550-C7B3023807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945C0-A1DD-334E-91E8-9B78503090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6FB7FA-5927-A54B-BB7A-AF2D73810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B0065C8-F40D-CC41-BFE0-F1EA75BBB4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B5594-36E5-D847-BBB6-2295E5BCE5EA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3434903-5C2B-EE44-965D-BB4F614E561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E5D63A30-082D-454B-AB0A-78CD88102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F88EFB9-40B6-804F-86F5-49463560D9A2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6" name="TextBox 156">
            <a:extLst>
              <a:ext uri="{FF2B5EF4-FFF2-40B4-BE49-F238E27FC236}">
                <a16:creationId xmlns:a16="http://schemas.microsoft.com/office/drawing/2014/main" id="{9B2EF5B3-7C4B-9535-112A-33052B5B918E}"/>
              </a:ext>
            </a:extLst>
          </p:cNvPr>
          <p:cNvSpPr txBox="1"/>
          <p:nvPr userDrawn="1"/>
        </p:nvSpPr>
        <p:spPr>
          <a:xfrm>
            <a:off x="7963838" y="6300213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#InformaciónParaLaAcción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CE96C8-ADE5-24FD-48FD-3384D6CA12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9392" y="5910112"/>
            <a:ext cx="7366961" cy="11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0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B65A6EE7-3E4E-064C-85BD-F731727138CE}"/>
              </a:ext>
            </a:extLst>
          </p:cNvPr>
          <p:cNvSpPr/>
          <p:nvPr userDrawn="1"/>
        </p:nvSpPr>
        <p:spPr>
          <a:xfrm>
            <a:off x="1757794" y="1922441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B47E00D-1867-DC48-89CD-15C62638CAB2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6575F4-0350-2A4C-8DAE-598AC9AF5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06AC9-ACBB-8D43-9C85-5C5E519B5F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00D7C3-4927-9441-8374-31D2B3F9E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A8F8DB-3913-8544-BA70-8162AF39A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0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BFEEBD7-6C35-9B48-BEBA-D454229681D2}"/>
              </a:ext>
            </a:extLst>
          </p:cNvPr>
          <p:cNvGrpSpPr/>
          <p:nvPr userDrawn="1"/>
        </p:nvGrpSpPr>
        <p:grpSpPr>
          <a:xfrm>
            <a:off x="-3490244" y="-734383"/>
            <a:ext cx="17443464" cy="10755642"/>
            <a:chOff x="-3490244" y="-734383"/>
            <a:chExt cx="17443464" cy="107556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232C18-81AB-C841-9C72-C271B349C6F8}"/>
                </a:ext>
              </a:extLst>
            </p:cNvPr>
            <p:cNvSpPr/>
            <p:nvPr userDrawn="1"/>
          </p:nvSpPr>
          <p:spPr>
            <a:xfrm rot="12537598">
              <a:off x="-2466055" y="1315909"/>
              <a:ext cx="14178773" cy="6436710"/>
            </a:xfrm>
            <a:custGeom>
              <a:avLst/>
              <a:gdLst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498015 w 14894169"/>
                <a:gd name="connsiteY6" fmla="*/ 703385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83015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5135965"/>
                <a:gd name="connsiteY0" fmla="*/ 0 h 6822831"/>
                <a:gd name="connsiteX1" fmla="*/ 0 w 15135965"/>
                <a:gd name="connsiteY1" fmla="*/ 1002323 h 6822831"/>
                <a:gd name="connsiteX2" fmla="*/ 861646 w 15135965"/>
                <a:gd name="connsiteY2" fmla="*/ 5644662 h 6822831"/>
                <a:gd name="connsiteX3" fmla="*/ 2866292 w 15135965"/>
                <a:gd name="connsiteY3" fmla="*/ 6822831 h 6822831"/>
                <a:gd name="connsiteX4" fmla="*/ 14612815 w 15135965"/>
                <a:gd name="connsiteY4" fmla="*/ 4783015 h 6822831"/>
                <a:gd name="connsiteX5" fmla="*/ 14894169 w 15135965"/>
                <a:gd name="connsiteY5" fmla="*/ 3182815 h 6822831"/>
                <a:gd name="connsiteX6" fmla="*/ 10585938 w 15135965"/>
                <a:gd name="connsiteY6" fmla="*/ 720969 h 6822831"/>
                <a:gd name="connsiteX7" fmla="*/ 9020907 w 15135965"/>
                <a:gd name="connsiteY7" fmla="*/ 298939 h 6822831"/>
                <a:gd name="connsiteX8" fmla="*/ 738554 w 15135965"/>
                <a:gd name="connsiteY8" fmla="*/ 0 h 6822831"/>
                <a:gd name="connsiteX0" fmla="*/ 738554 w 15307546"/>
                <a:gd name="connsiteY0" fmla="*/ 0 h 6822831"/>
                <a:gd name="connsiteX1" fmla="*/ 0 w 15307546"/>
                <a:gd name="connsiteY1" fmla="*/ 1002323 h 6822831"/>
                <a:gd name="connsiteX2" fmla="*/ 861646 w 15307546"/>
                <a:gd name="connsiteY2" fmla="*/ 5644662 h 6822831"/>
                <a:gd name="connsiteX3" fmla="*/ 2866292 w 15307546"/>
                <a:gd name="connsiteY3" fmla="*/ 6822831 h 6822831"/>
                <a:gd name="connsiteX4" fmla="*/ 14612815 w 15307546"/>
                <a:gd name="connsiteY4" fmla="*/ 4783015 h 6822831"/>
                <a:gd name="connsiteX5" fmla="*/ 14894169 w 15307546"/>
                <a:gd name="connsiteY5" fmla="*/ 3182815 h 6822831"/>
                <a:gd name="connsiteX6" fmla="*/ 10585938 w 15307546"/>
                <a:gd name="connsiteY6" fmla="*/ 720969 h 6822831"/>
                <a:gd name="connsiteX7" fmla="*/ 9020907 w 15307546"/>
                <a:gd name="connsiteY7" fmla="*/ 298939 h 6822831"/>
                <a:gd name="connsiteX8" fmla="*/ 738554 w 15307546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42691"/>
                <a:gd name="connsiteX1" fmla="*/ 39955 w 15380434"/>
                <a:gd name="connsiteY1" fmla="*/ 1002323 h 6842691"/>
                <a:gd name="connsiteX2" fmla="*/ 901601 w 15380434"/>
                <a:gd name="connsiteY2" fmla="*/ 5644662 h 6842691"/>
                <a:gd name="connsiteX3" fmla="*/ 2906247 w 15380434"/>
                <a:gd name="connsiteY3" fmla="*/ 6822831 h 6842691"/>
                <a:gd name="connsiteX4" fmla="*/ 14652770 w 15380434"/>
                <a:gd name="connsiteY4" fmla="*/ 4783015 h 6842691"/>
                <a:gd name="connsiteX5" fmla="*/ 14934124 w 15380434"/>
                <a:gd name="connsiteY5" fmla="*/ 3182815 h 6842691"/>
                <a:gd name="connsiteX6" fmla="*/ 10625893 w 15380434"/>
                <a:gd name="connsiteY6" fmla="*/ 720969 h 6842691"/>
                <a:gd name="connsiteX7" fmla="*/ 9060862 w 15380434"/>
                <a:gd name="connsiteY7" fmla="*/ 298939 h 6842691"/>
                <a:gd name="connsiteX8" fmla="*/ 778509 w 15380434"/>
                <a:gd name="connsiteY8" fmla="*/ 0 h 6842691"/>
                <a:gd name="connsiteX0" fmla="*/ 778509 w 15380434"/>
                <a:gd name="connsiteY0" fmla="*/ 0 h 6824944"/>
                <a:gd name="connsiteX1" fmla="*/ 39955 w 15380434"/>
                <a:gd name="connsiteY1" fmla="*/ 1002323 h 6824944"/>
                <a:gd name="connsiteX2" fmla="*/ 901601 w 15380434"/>
                <a:gd name="connsiteY2" fmla="*/ 5644662 h 6824944"/>
                <a:gd name="connsiteX3" fmla="*/ 2906247 w 15380434"/>
                <a:gd name="connsiteY3" fmla="*/ 6822831 h 6824944"/>
                <a:gd name="connsiteX4" fmla="*/ 14652770 w 15380434"/>
                <a:gd name="connsiteY4" fmla="*/ 4783015 h 6824944"/>
                <a:gd name="connsiteX5" fmla="*/ 14934124 w 15380434"/>
                <a:gd name="connsiteY5" fmla="*/ 3182815 h 6824944"/>
                <a:gd name="connsiteX6" fmla="*/ 10625893 w 15380434"/>
                <a:gd name="connsiteY6" fmla="*/ 720969 h 6824944"/>
                <a:gd name="connsiteX7" fmla="*/ 9060862 w 15380434"/>
                <a:gd name="connsiteY7" fmla="*/ 298939 h 6824944"/>
                <a:gd name="connsiteX8" fmla="*/ 778509 w 15380434"/>
                <a:gd name="connsiteY8" fmla="*/ 0 h 6824944"/>
                <a:gd name="connsiteX0" fmla="*/ 778509 w 15380434"/>
                <a:gd name="connsiteY0" fmla="*/ 0 h 6844346"/>
                <a:gd name="connsiteX1" fmla="*/ 39955 w 15380434"/>
                <a:gd name="connsiteY1" fmla="*/ 1002323 h 6844346"/>
                <a:gd name="connsiteX2" fmla="*/ 901601 w 15380434"/>
                <a:gd name="connsiteY2" fmla="*/ 5644662 h 6844346"/>
                <a:gd name="connsiteX3" fmla="*/ 2906247 w 15380434"/>
                <a:gd name="connsiteY3" fmla="*/ 6822831 h 6844346"/>
                <a:gd name="connsiteX4" fmla="*/ 14652770 w 15380434"/>
                <a:gd name="connsiteY4" fmla="*/ 4783015 h 6844346"/>
                <a:gd name="connsiteX5" fmla="*/ 14934124 w 15380434"/>
                <a:gd name="connsiteY5" fmla="*/ 3182815 h 6844346"/>
                <a:gd name="connsiteX6" fmla="*/ 10625893 w 15380434"/>
                <a:gd name="connsiteY6" fmla="*/ 720969 h 6844346"/>
                <a:gd name="connsiteX7" fmla="*/ 9060862 w 15380434"/>
                <a:gd name="connsiteY7" fmla="*/ 298939 h 6844346"/>
                <a:gd name="connsiteX8" fmla="*/ 778509 w 15380434"/>
                <a:gd name="connsiteY8" fmla="*/ 0 h 684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0434" h="6844346">
                  <a:moveTo>
                    <a:pt x="778509" y="0"/>
                  </a:moveTo>
                  <a:cubicBezTo>
                    <a:pt x="-258984" y="87924"/>
                    <a:pt x="39955" y="756138"/>
                    <a:pt x="39955" y="1002323"/>
                  </a:cubicBezTo>
                  <a:lnTo>
                    <a:pt x="901601" y="5644662"/>
                  </a:lnTo>
                  <a:cubicBezTo>
                    <a:pt x="1130201" y="6582508"/>
                    <a:pt x="2062187" y="6940063"/>
                    <a:pt x="2906247" y="6822831"/>
                  </a:cubicBezTo>
                  <a:lnTo>
                    <a:pt x="14652770" y="4783015"/>
                  </a:lnTo>
                  <a:cubicBezTo>
                    <a:pt x="15696125" y="4478215"/>
                    <a:pt x="15455800" y="3487615"/>
                    <a:pt x="14934124" y="3182815"/>
                  </a:cubicBezTo>
                  <a:lnTo>
                    <a:pt x="10625893" y="720969"/>
                  </a:lnTo>
                  <a:cubicBezTo>
                    <a:pt x="10069047" y="422031"/>
                    <a:pt x="9758385" y="298939"/>
                    <a:pt x="9060862" y="298939"/>
                  </a:cubicBezTo>
                  <a:lnTo>
                    <a:pt x="778509" y="0"/>
                  </a:lnTo>
                  <a:close/>
                </a:path>
              </a:pathLst>
            </a:custGeom>
            <a:solidFill>
              <a:srgbClr val="FF67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98E909-0BB1-AC48-8196-16440CFCF6A7}"/>
                </a:ext>
              </a:extLst>
            </p:cNvPr>
            <p:cNvSpPr/>
            <p:nvPr userDrawn="1"/>
          </p:nvSpPr>
          <p:spPr>
            <a:xfrm rot="9807336">
              <a:off x="-2135278" y="382144"/>
              <a:ext cx="16088498" cy="9381059"/>
            </a:xfrm>
            <a:custGeom>
              <a:avLst/>
              <a:gdLst>
                <a:gd name="connsiteX0" fmla="*/ 87923 w 11887200"/>
                <a:gd name="connsiteY0" fmla="*/ 3464170 h 6506308"/>
                <a:gd name="connsiteX1" fmla="*/ 0 w 11887200"/>
                <a:gd name="connsiteY1" fmla="*/ 4448908 h 6506308"/>
                <a:gd name="connsiteX2" fmla="*/ 2338754 w 11887200"/>
                <a:gd name="connsiteY2" fmla="*/ 6312877 h 6506308"/>
                <a:gd name="connsiteX3" fmla="*/ 4026877 w 11887200"/>
                <a:gd name="connsiteY3" fmla="*/ 6506308 h 6506308"/>
                <a:gd name="connsiteX4" fmla="*/ 10304585 w 11887200"/>
                <a:gd name="connsiteY4" fmla="*/ 5539154 h 6506308"/>
                <a:gd name="connsiteX5" fmla="*/ 11570677 w 11887200"/>
                <a:gd name="connsiteY5" fmla="*/ 4308231 h 6506308"/>
                <a:gd name="connsiteX6" fmla="*/ 11887200 w 11887200"/>
                <a:gd name="connsiteY6" fmla="*/ 1740877 h 6506308"/>
                <a:gd name="connsiteX7" fmla="*/ 10937631 w 11887200"/>
                <a:gd name="connsiteY7" fmla="*/ 0 h 6506308"/>
                <a:gd name="connsiteX8" fmla="*/ 87923 w 11887200"/>
                <a:gd name="connsiteY8" fmla="*/ 3464170 h 6506308"/>
                <a:gd name="connsiteX0" fmla="*/ 280576 w 12079853"/>
                <a:gd name="connsiteY0" fmla="*/ 3464170 h 6506308"/>
                <a:gd name="connsiteX1" fmla="*/ 192653 w 12079853"/>
                <a:gd name="connsiteY1" fmla="*/ 4448908 h 6506308"/>
                <a:gd name="connsiteX2" fmla="*/ 2531407 w 12079853"/>
                <a:gd name="connsiteY2" fmla="*/ 6312877 h 6506308"/>
                <a:gd name="connsiteX3" fmla="*/ 4219530 w 12079853"/>
                <a:gd name="connsiteY3" fmla="*/ 6506308 h 6506308"/>
                <a:gd name="connsiteX4" fmla="*/ 10497238 w 12079853"/>
                <a:gd name="connsiteY4" fmla="*/ 5539154 h 6506308"/>
                <a:gd name="connsiteX5" fmla="*/ 11763330 w 12079853"/>
                <a:gd name="connsiteY5" fmla="*/ 4308231 h 6506308"/>
                <a:gd name="connsiteX6" fmla="*/ 12079853 w 12079853"/>
                <a:gd name="connsiteY6" fmla="*/ 1740877 h 6506308"/>
                <a:gd name="connsiteX7" fmla="*/ 11130284 w 12079853"/>
                <a:gd name="connsiteY7" fmla="*/ 0 h 6506308"/>
                <a:gd name="connsiteX8" fmla="*/ 280576 w 12079853"/>
                <a:gd name="connsiteY8" fmla="*/ 3464170 h 6506308"/>
                <a:gd name="connsiteX0" fmla="*/ 363385 w 12162662"/>
                <a:gd name="connsiteY0" fmla="*/ 3464170 h 6506308"/>
                <a:gd name="connsiteX1" fmla="*/ 275462 w 12162662"/>
                <a:gd name="connsiteY1" fmla="*/ 4448908 h 6506308"/>
                <a:gd name="connsiteX2" fmla="*/ 2614216 w 12162662"/>
                <a:gd name="connsiteY2" fmla="*/ 6312877 h 6506308"/>
                <a:gd name="connsiteX3" fmla="*/ 4302339 w 12162662"/>
                <a:gd name="connsiteY3" fmla="*/ 6506308 h 6506308"/>
                <a:gd name="connsiteX4" fmla="*/ 10580047 w 12162662"/>
                <a:gd name="connsiteY4" fmla="*/ 5539154 h 6506308"/>
                <a:gd name="connsiteX5" fmla="*/ 11846139 w 12162662"/>
                <a:gd name="connsiteY5" fmla="*/ 4308231 h 6506308"/>
                <a:gd name="connsiteX6" fmla="*/ 12162662 w 12162662"/>
                <a:gd name="connsiteY6" fmla="*/ 1740877 h 6506308"/>
                <a:gd name="connsiteX7" fmla="*/ 11213093 w 12162662"/>
                <a:gd name="connsiteY7" fmla="*/ 0 h 6506308"/>
                <a:gd name="connsiteX8" fmla="*/ 363385 w 12162662"/>
                <a:gd name="connsiteY8" fmla="*/ 3464170 h 6506308"/>
                <a:gd name="connsiteX0" fmla="*/ 363385 w 12162662"/>
                <a:gd name="connsiteY0" fmla="*/ 3464170 h 6514350"/>
                <a:gd name="connsiteX1" fmla="*/ 275462 w 12162662"/>
                <a:gd name="connsiteY1" fmla="*/ 4448908 h 6514350"/>
                <a:gd name="connsiteX2" fmla="*/ 2614216 w 12162662"/>
                <a:gd name="connsiteY2" fmla="*/ 6312877 h 6514350"/>
                <a:gd name="connsiteX3" fmla="*/ 4302339 w 12162662"/>
                <a:gd name="connsiteY3" fmla="*/ 6506308 h 6514350"/>
                <a:gd name="connsiteX4" fmla="*/ 10580047 w 12162662"/>
                <a:gd name="connsiteY4" fmla="*/ 5539154 h 6514350"/>
                <a:gd name="connsiteX5" fmla="*/ 11846139 w 12162662"/>
                <a:gd name="connsiteY5" fmla="*/ 4308231 h 6514350"/>
                <a:gd name="connsiteX6" fmla="*/ 12162662 w 12162662"/>
                <a:gd name="connsiteY6" fmla="*/ 1740877 h 6514350"/>
                <a:gd name="connsiteX7" fmla="*/ 11213093 w 12162662"/>
                <a:gd name="connsiteY7" fmla="*/ 0 h 6514350"/>
                <a:gd name="connsiteX8" fmla="*/ 363385 w 12162662"/>
                <a:gd name="connsiteY8" fmla="*/ 3464170 h 6514350"/>
                <a:gd name="connsiteX0" fmla="*/ 363385 w 12162662"/>
                <a:gd name="connsiteY0" fmla="*/ 3464170 h 6582999"/>
                <a:gd name="connsiteX1" fmla="*/ 275462 w 12162662"/>
                <a:gd name="connsiteY1" fmla="*/ 4448908 h 6582999"/>
                <a:gd name="connsiteX2" fmla="*/ 2614216 w 12162662"/>
                <a:gd name="connsiteY2" fmla="*/ 6312877 h 6582999"/>
                <a:gd name="connsiteX3" fmla="*/ 4302339 w 12162662"/>
                <a:gd name="connsiteY3" fmla="*/ 6506308 h 6582999"/>
                <a:gd name="connsiteX4" fmla="*/ 10580047 w 12162662"/>
                <a:gd name="connsiteY4" fmla="*/ 5539154 h 6582999"/>
                <a:gd name="connsiteX5" fmla="*/ 11846139 w 12162662"/>
                <a:gd name="connsiteY5" fmla="*/ 4308231 h 6582999"/>
                <a:gd name="connsiteX6" fmla="*/ 12162662 w 12162662"/>
                <a:gd name="connsiteY6" fmla="*/ 1740877 h 6582999"/>
                <a:gd name="connsiteX7" fmla="*/ 11213093 w 12162662"/>
                <a:gd name="connsiteY7" fmla="*/ 0 h 6582999"/>
                <a:gd name="connsiteX8" fmla="*/ 363385 w 12162662"/>
                <a:gd name="connsiteY8" fmla="*/ 3464170 h 6582999"/>
                <a:gd name="connsiteX0" fmla="*/ 363385 w 12162662"/>
                <a:gd name="connsiteY0" fmla="*/ 3474330 h 6593159"/>
                <a:gd name="connsiteX1" fmla="*/ 275462 w 12162662"/>
                <a:gd name="connsiteY1" fmla="*/ 4459068 h 6593159"/>
                <a:gd name="connsiteX2" fmla="*/ 2614216 w 12162662"/>
                <a:gd name="connsiteY2" fmla="*/ 6323037 h 6593159"/>
                <a:gd name="connsiteX3" fmla="*/ 4302339 w 12162662"/>
                <a:gd name="connsiteY3" fmla="*/ 6516468 h 6593159"/>
                <a:gd name="connsiteX4" fmla="*/ 10580047 w 12162662"/>
                <a:gd name="connsiteY4" fmla="*/ 5549314 h 6593159"/>
                <a:gd name="connsiteX5" fmla="*/ 11846139 w 12162662"/>
                <a:gd name="connsiteY5" fmla="*/ 4318391 h 6593159"/>
                <a:gd name="connsiteX6" fmla="*/ 12162662 w 12162662"/>
                <a:gd name="connsiteY6" fmla="*/ 1751037 h 6593159"/>
                <a:gd name="connsiteX7" fmla="*/ 11172453 w 12162662"/>
                <a:gd name="connsiteY7" fmla="*/ 0 h 6593159"/>
                <a:gd name="connsiteX8" fmla="*/ 363385 w 12162662"/>
                <a:gd name="connsiteY8" fmla="*/ 3474330 h 6593159"/>
                <a:gd name="connsiteX0" fmla="*/ 363385 w 12162662"/>
                <a:gd name="connsiteY0" fmla="*/ 3501455 h 6620284"/>
                <a:gd name="connsiteX1" fmla="*/ 275462 w 12162662"/>
                <a:gd name="connsiteY1" fmla="*/ 4486193 h 6620284"/>
                <a:gd name="connsiteX2" fmla="*/ 2614216 w 12162662"/>
                <a:gd name="connsiteY2" fmla="*/ 6350162 h 6620284"/>
                <a:gd name="connsiteX3" fmla="*/ 4302339 w 12162662"/>
                <a:gd name="connsiteY3" fmla="*/ 6543593 h 6620284"/>
                <a:gd name="connsiteX4" fmla="*/ 10580047 w 12162662"/>
                <a:gd name="connsiteY4" fmla="*/ 5576439 h 6620284"/>
                <a:gd name="connsiteX5" fmla="*/ 11846139 w 12162662"/>
                <a:gd name="connsiteY5" fmla="*/ 4345516 h 6620284"/>
                <a:gd name="connsiteX6" fmla="*/ 12162662 w 12162662"/>
                <a:gd name="connsiteY6" fmla="*/ 1778162 h 6620284"/>
                <a:gd name="connsiteX7" fmla="*/ 11172453 w 12162662"/>
                <a:gd name="connsiteY7" fmla="*/ 27125 h 6620284"/>
                <a:gd name="connsiteX8" fmla="*/ 363385 w 12162662"/>
                <a:gd name="connsiteY8" fmla="*/ 3501455 h 6620284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92922"/>
                <a:gd name="connsiteY0" fmla="*/ 3537385 h 6656214"/>
                <a:gd name="connsiteX1" fmla="*/ 275462 w 12192922"/>
                <a:gd name="connsiteY1" fmla="*/ 4522123 h 6656214"/>
                <a:gd name="connsiteX2" fmla="*/ 2614216 w 12192922"/>
                <a:gd name="connsiteY2" fmla="*/ 6386092 h 6656214"/>
                <a:gd name="connsiteX3" fmla="*/ 4302339 w 12192922"/>
                <a:gd name="connsiteY3" fmla="*/ 6579523 h 6656214"/>
                <a:gd name="connsiteX4" fmla="*/ 10580047 w 12192922"/>
                <a:gd name="connsiteY4" fmla="*/ 5612369 h 6656214"/>
                <a:gd name="connsiteX5" fmla="*/ 11846139 w 12192922"/>
                <a:gd name="connsiteY5" fmla="*/ 4381446 h 6656214"/>
                <a:gd name="connsiteX6" fmla="*/ 12162662 w 12192922"/>
                <a:gd name="connsiteY6" fmla="*/ 1814092 h 6656214"/>
                <a:gd name="connsiteX7" fmla="*/ 11172453 w 12192922"/>
                <a:gd name="connsiteY7" fmla="*/ 63055 h 6656214"/>
                <a:gd name="connsiteX8" fmla="*/ 363385 w 12192922"/>
                <a:gd name="connsiteY8" fmla="*/ 3537385 h 665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922" h="6656214">
                  <a:moveTo>
                    <a:pt x="363385" y="3537385"/>
                  </a:moveTo>
                  <a:cubicBezTo>
                    <a:pt x="-228630" y="3795292"/>
                    <a:pt x="23416" y="4352139"/>
                    <a:pt x="275462" y="4522123"/>
                  </a:cubicBezTo>
                  <a:lnTo>
                    <a:pt x="2614216" y="6386092"/>
                  </a:lnTo>
                  <a:cubicBezTo>
                    <a:pt x="3099433" y="6729539"/>
                    <a:pt x="3514906" y="6685527"/>
                    <a:pt x="4302339" y="6579523"/>
                  </a:cubicBezTo>
                  <a:lnTo>
                    <a:pt x="10580047" y="5612369"/>
                  </a:lnTo>
                  <a:cubicBezTo>
                    <a:pt x="11337358" y="5506861"/>
                    <a:pt x="11708588" y="5309914"/>
                    <a:pt x="11846139" y="4381446"/>
                  </a:cubicBezTo>
                  <a:lnTo>
                    <a:pt x="12162662" y="1814092"/>
                  </a:lnTo>
                  <a:cubicBezTo>
                    <a:pt x="12310112" y="285533"/>
                    <a:pt x="11908923" y="-186386"/>
                    <a:pt x="11172453" y="63055"/>
                  </a:cubicBezTo>
                  <a:lnTo>
                    <a:pt x="363385" y="3537385"/>
                  </a:lnTo>
                  <a:close/>
                </a:path>
              </a:pathLst>
            </a:custGeom>
            <a:solidFill>
              <a:srgbClr val="1B9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AC0CD7-DAA0-0142-8912-8148B30FCC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-3490244" y="-734383"/>
              <a:ext cx="14844044" cy="1075564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2FF51A2-11D9-8540-B76B-5E85AD67B6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328F71-C8C0-9349-A992-028A35C3C6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5DC2029-99FD-0C49-A3FE-4811D35E2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10232C18-81AB-C841-9C72-C271B349C6F8}"/>
              </a:ext>
            </a:extLst>
          </p:cNvPr>
          <p:cNvSpPr/>
          <p:nvPr userDrawn="1"/>
        </p:nvSpPr>
        <p:spPr>
          <a:xfrm rot="9062402" flipH="1">
            <a:off x="-391083" y="-462091"/>
            <a:ext cx="13358076" cy="6436710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B98E909-0BB1-AC48-8196-16440CFCF6A7}"/>
              </a:ext>
            </a:extLst>
          </p:cNvPr>
          <p:cNvSpPr/>
          <p:nvPr userDrawn="1"/>
        </p:nvSpPr>
        <p:spPr>
          <a:xfrm rot="11792664" flipH="1">
            <a:off x="-2501900" y="-1395856"/>
            <a:ext cx="15157262" cy="9381059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AC0CD7-DAA0-0142-8912-8148B30FC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52940" y="-2512383"/>
            <a:ext cx="13984840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5DE692-C329-5F4B-A87A-0BCA8F3590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3F50C53-93C9-5C4B-A717-67A0AFDD78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C622FB9-26F8-FF4B-A529-ABE9B0B14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932E336-A3B3-234A-81E6-62C1AD3B037F}"/>
              </a:ext>
            </a:extLst>
          </p:cNvPr>
          <p:cNvSpPr/>
          <p:nvPr userDrawn="1"/>
        </p:nvSpPr>
        <p:spPr>
          <a:xfrm>
            <a:off x="-5442492" y="165100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735E8D8-B955-BD44-A2E3-90CC8512C563}"/>
              </a:ext>
            </a:extLst>
          </p:cNvPr>
          <p:cNvSpPr/>
          <p:nvPr userDrawn="1"/>
        </p:nvSpPr>
        <p:spPr>
          <a:xfrm rot="19892205">
            <a:off x="1475942" y="1867255"/>
            <a:ext cx="14833746" cy="14822089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2EB7D5-4787-BE45-B7D4-08DA4C5A84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AD365-99D8-F940-B826-3C969971F8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71E7E0-F376-3E47-943E-3E9DFA5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2C0D3E-B7EE-AA40-89FD-5C8065DFF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3D004A-1D31-5E40-B60C-FB814CA3FD6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8415D2-7318-3540-9CD2-A5D5D77A31E8}"/>
              </a:ext>
            </a:extLst>
          </p:cNvPr>
          <p:cNvSpPr txBox="1"/>
          <p:nvPr userDrawn="1"/>
        </p:nvSpPr>
        <p:spPr>
          <a:xfrm>
            <a:off x="8987247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488CB0-05E1-2C81-D49C-56F7CD3CAE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9395" y="5906841"/>
            <a:ext cx="7366960" cy="11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B8B5B-9B5F-E048-B1C3-F50719D0B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568E8B-C552-5E4F-AB07-E460670D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CBA33-E6E0-384E-90A8-EAE66CFDC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8498F2-7E45-BB45-87B1-0F67E22B7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6">
            <a:extLst>
              <a:ext uri="{FF2B5EF4-FFF2-40B4-BE49-F238E27FC236}">
                <a16:creationId xmlns:a16="http://schemas.microsoft.com/office/drawing/2014/main" id="{393F63C4-A41D-2032-AA0B-D4177BACABCB}"/>
              </a:ext>
            </a:extLst>
          </p:cNvPr>
          <p:cNvSpPr txBox="1"/>
          <p:nvPr userDrawn="1"/>
        </p:nvSpPr>
        <p:spPr>
          <a:xfrm>
            <a:off x="8987247" y="6301944"/>
            <a:ext cx="2366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#InformaciónParaLaAcción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8A04BD-048D-4C9A-2E0E-D2792DC4EC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9395" y="5906841"/>
            <a:ext cx="7366960" cy="118369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7C701-9021-9B48-B6E2-EF064D2D7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C139E-C1A2-974C-9251-5CB501243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73" r:id="rId2"/>
    <p:sldLayoutId id="2147483977" r:id="rId3"/>
    <p:sldLayoutId id="2147483979" r:id="rId4"/>
    <p:sldLayoutId id="2147483975" r:id="rId5"/>
    <p:sldLayoutId id="2147483976" r:id="rId6"/>
    <p:sldLayoutId id="2147483981" r:id="rId7"/>
    <p:sldLayoutId id="2147483978" r:id="rId8"/>
    <p:sldLayoutId id="2147483972" r:id="rId9"/>
    <p:sldLayoutId id="2147483922" r:id="rId10"/>
    <p:sldLayoutId id="2147483983" r:id="rId11"/>
    <p:sldLayoutId id="2147483984" r:id="rId12"/>
    <p:sldLayoutId id="2147483985" r:id="rId13"/>
    <p:sldLayoutId id="2147483989" r:id="rId14"/>
    <p:sldLayoutId id="2147484004" r:id="rId15"/>
    <p:sldLayoutId id="2147484003" r:id="rId16"/>
    <p:sldLayoutId id="2147484005" r:id="rId17"/>
    <p:sldLayoutId id="2147484006" r:id="rId18"/>
    <p:sldLayoutId id="2147484007" r:id="rId19"/>
    <p:sldLayoutId id="2147483986" r:id="rId20"/>
    <p:sldLayoutId id="2147483987" r:id="rId21"/>
    <p:sldLayoutId id="2147483988" r:id="rId22"/>
    <p:sldLayoutId id="2147483991" r:id="rId23"/>
    <p:sldLayoutId id="2147483992" r:id="rId24"/>
    <p:sldLayoutId id="2147483993" r:id="rId25"/>
    <p:sldLayoutId id="2147483996" r:id="rId26"/>
    <p:sldLayoutId id="2147483997" r:id="rId27"/>
    <p:sldLayoutId id="2147483998" r:id="rId28"/>
    <p:sldLayoutId id="2147483999" r:id="rId29"/>
    <p:sldLayoutId id="2147484000" r:id="rId30"/>
    <p:sldLayoutId id="2147484001" r:id="rId31"/>
    <p:sldLayoutId id="2147484002" r:id="rId32"/>
    <p:sldLayoutId id="2147483982" r:id="rId3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A77950-C808-994C-9B7C-FDF89B2113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03EDFA-045A-4643-901D-C4A9C9D092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9C37-8CCA-9748-94BE-094C612DD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F7DADD-0958-555D-D967-67A0A51D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9" y="5304648"/>
            <a:ext cx="8229601" cy="13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24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>
        <p15:prstTrans prst="curtains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2BAFE5-A396-2D40-B985-99D9449FE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CE295-5032-D04C-B41C-EC1C6BC868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5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D16614-67FA-9A4E-BF90-06936AF7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1B3128-3E0C-DF49-A9D5-312F21644B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1DE6C7-19E9-824E-8D18-D7C3754859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2E46-F3AC-6149-A4F4-DAE1B6D37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4071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HO_SlideMaster.potx" id="{4D86ECF3-808A-584D-BB03-8E1EA99BAF5A}" vid="{CDFCA2A7-F242-BC42-8EB4-1179C20D9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 OPAS" ma:contentTypeID="0x010100D9D66CEC5F2C404782F911C86DB1F77300943D3F739B659647BD5CFC479406D26F" ma:contentTypeVersion="33" ma:contentTypeDescription="Tipo de conteúdo para documento OPAS" ma:contentTypeScope="" ma:versionID="f0fb612c66e9af6500bd52883844b419">
  <xsd:schema xmlns:xsd="http://www.w3.org/2001/XMLSchema" xmlns:xs="http://www.w3.org/2001/XMLSchema" xmlns:p="http://schemas.microsoft.com/office/2006/metadata/properties" xmlns:ns2="82b74cde-721b-4900-965b-f4b64e850898" xmlns:ns3="d0b062d6-04b0-42b2-8da4-328e5eddc887" xmlns:ns4="ce88b3b2-2283-476c-a42e-f70cbf0d0ea2" xmlns:ns5="5e13aadc-de86-43ee-b386-40c01ba74c80" targetNamespace="http://schemas.microsoft.com/office/2006/metadata/properties" ma:root="true" ma:fieldsID="ff28c21c741b6682a9e269f09bc23fd6" ns2:_="" ns3:_="" ns4:_="" ns5:_="">
    <xsd:import namespace="82b74cde-721b-4900-965b-f4b64e850898"/>
    <xsd:import namespace="d0b062d6-04b0-42b2-8da4-328e5eddc887"/>
    <xsd:import namespace="ce88b3b2-2283-476c-a42e-f70cbf0d0ea2"/>
    <xsd:import namespace="5e13aadc-de86-43ee-b386-40c01ba74c80"/>
    <xsd:element name="properties">
      <xsd:complexType>
        <xsd:sequence>
          <xsd:element name="documentManagement">
            <xsd:complexType>
              <xsd:all>
                <xsd:element ref="ns2:DocumentID" minOccurs="0"/>
                <xsd:element ref="ns3:SecurityClearanc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3:MediaServiceAutoKeyPoints" minOccurs="0"/>
                <xsd:element ref="ns3:MediaServiceKeyPoints" minOccurs="0"/>
                <xsd:element ref="ns3:Lilian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5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74cde-721b-4900-965b-f4b64e850898" elementFormDefault="qualified">
    <xsd:import namespace="http://schemas.microsoft.com/office/2006/documentManagement/types"/>
    <xsd:import namespace="http://schemas.microsoft.com/office/infopath/2007/PartnerControls"/>
    <xsd:element name="DocumentID" ma:index="8" nillable="true" ma:displayName="Número de documento" ma:internalName="DocumentID" ma:readOnly="false">
      <xsd:simpleType>
        <xsd:restriction base="dms:Text">
          <xsd:maxLength value="16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b062d6-04b0-42b2-8da4-328e5eddc887" elementFormDefault="qualified">
    <xsd:import namespace="http://schemas.microsoft.com/office/2006/documentManagement/types"/>
    <xsd:import namespace="http://schemas.microsoft.com/office/infopath/2007/PartnerControls"/>
    <xsd:element name="SecurityClearance" ma:index="9" nillable="true" ma:displayName="Classificação de segurança" ma:list="{49e70423-32a3-45ac-85d6-aaeec80bf6dc}" ma:internalName="SecurityClearance" ma:readOnly="false" ma:showField="PT_x002d_BR" ma:web="82b74cde-721b-4900-965b-f4b64e850898">
      <xsd:simpleType>
        <xsd:restriction base="dms:Lookup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ilian" ma:index="22" nillable="true" ma:displayName="Lilian" ma:description="Date of creation&#10;" ma:format="DateOnly" ma:internalName="Lilian">
      <xsd:simpleType>
        <xsd:restriction base="dms:DateTime"/>
      </xsd:simpleType>
    </xsd:element>
    <xsd:element name="_Flow_SignoffStatus" ma:index="23" nillable="true" ma:displayName="Sign-off status" ma:internalName="Sign_x002d_off_x0020_status">
      <xsd:simpleType>
        <xsd:restriction base="dms:Text"/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c0f44cca-6aff-4d49-827c-e4b3bc2e3f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88b3b2-2283-476c-a42e-f70cbf0d0ea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13aadc-de86-43ee-b386-40c01ba74c80" elementFormDefault="qualified">
    <xsd:import namespace="http://schemas.microsoft.com/office/2006/documentManagement/types"/>
    <xsd:import namespace="http://schemas.microsoft.com/office/infopath/2007/PartnerControls"/>
    <xsd:element name="TaxCatchAll" ma:index="27" nillable="true" ma:displayName="Taxonomy Catch All Column" ma:hidden="true" ma:list="{38120fef-ded7-4458-906f-dad16e4e57b9}" ma:internalName="TaxCatchAll" ma:showField="CatchAllData" ma:web="82b74cde-721b-4900-965b-f4b64e8508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0b062d6-04b0-42b2-8da4-328e5eddc887" xsi:nil="true"/>
    <lcf76f155ced4ddcb4097134ff3c332f xmlns="d0b062d6-04b0-42b2-8da4-328e5eddc887">
      <Terms xmlns="http://schemas.microsoft.com/office/infopath/2007/PartnerControls"/>
    </lcf76f155ced4ddcb4097134ff3c332f>
    <SecurityClearance xmlns="d0b062d6-04b0-42b2-8da4-328e5eddc887" xsi:nil="true"/>
    <Lilian xmlns="d0b062d6-04b0-42b2-8da4-328e5eddc887" xsi:nil="true"/>
    <TaxCatchAll xmlns="5e13aadc-de86-43ee-b386-40c01ba74c80" xsi:nil="true"/>
    <DocumentID xmlns="82b74cde-721b-4900-965b-f4b64e850898" xsi:nil="true"/>
  </documentManagement>
</p:properties>
</file>

<file path=customXml/itemProps1.xml><?xml version="1.0" encoding="utf-8"?>
<ds:datastoreItem xmlns:ds="http://schemas.openxmlformats.org/officeDocument/2006/customXml" ds:itemID="{D3019BA0-7C08-45D7-80CF-0FFFCBF964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6C96E6-DB1F-4F36-81EC-5448BC52F13B}"/>
</file>

<file path=customXml/itemProps3.xml><?xml version="1.0" encoding="utf-8"?>
<ds:datastoreItem xmlns:ds="http://schemas.openxmlformats.org/officeDocument/2006/customXml" ds:itemID="{D1DFB87B-ED8C-4605-BB6D-4865ABBA003D}">
  <ds:schemaRefs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816552e-9dc1-42f9-a2cd-44ef76efb8c9"/>
    <ds:schemaRef ds:uri="dbae441f-c677-4ed6-b777-a8b0b3fc0eb1"/>
    <ds:schemaRef ds:uri="c9cc98be-0b22-41ab-bdb1-d3f0291e2b8f"/>
    <ds:schemaRef ds:uri="7d41cf21-0d85-41e8-a097-0a6b40189b3f"/>
    <ds:schemaRef ds:uri="a9439166-47fc-4aad-80e0-a1ec5a16f92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3</Words>
  <Application>Microsoft Office PowerPoint</Application>
  <PresentationFormat>Widescreen</PresentationFormat>
  <Paragraphs>3</Paragraphs>
  <Slides>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Calibri Regular</vt:lpstr>
      <vt:lpstr>Office Theme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Herrera, Mr. Vladimir (WDC)</dc:creator>
  <cp:lastModifiedBy>Ramos,  Lucas (BIR)</cp:lastModifiedBy>
  <cp:revision>5</cp:revision>
  <dcterms:created xsi:type="dcterms:W3CDTF">2020-02-24T17:34:00Z</dcterms:created>
  <dcterms:modified xsi:type="dcterms:W3CDTF">2024-01-12T14:55:24Z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0x010100D9D66CEC5F2C404782F911C86DB1F77300943D3F739B659647BD5CFC479406D26F</vt:lpwstr>
  </property>
  <property fmtid="{D5CDD505-2E9C-101B-9397-08002B2CF9AE}" pid="3" name="_dlc_DocIdItemGuid">
    <vt:lpwstr>e834c4d0-8eb3-4ee2-b064-cd85371faa3f</vt:lpwstr>
  </property>
  <property fmtid="{D5CDD505-2E9C-101B-9397-08002B2CF9AE}" pid="4" name="Order">
    <vt:r8>10600</vt:r8>
  </property>
</Properties>
</file>